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0"/>
  </p:notesMasterIdLst>
  <p:sldIdLst>
    <p:sldId id="729" r:id="rId2"/>
    <p:sldId id="575" r:id="rId3"/>
    <p:sldId id="388" r:id="rId4"/>
    <p:sldId id="723" r:id="rId5"/>
    <p:sldId id="668" r:id="rId6"/>
    <p:sldId id="689" r:id="rId7"/>
    <p:sldId id="690" r:id="rId8"/>
    <p:sldId id="716" r:id="rId9"/>
    <p:sldId id="717" r:id="rId10"/>
    <p:sldId id="724" r:id="rId11"/>
    <p:sldId id="718" r:id="rId12"/>
    <p:sldId id="725" r:id="rId13"/>
    <p:sldId id="721" r:id="rId14"/>
    <p:sldId id="698" r:id="rId15"/>
    <p:sldId id="699" r:id="rId16"/>
    <p:sldId id="700" r:id="rId17"/>
    <p:sldId id="728" r:id="rId18"/>
    <p:sldId id="726" r:id="rId19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51702D"/>
    <a:srgbClr val="FFFFFF"/>
    <a:srgbClr val="E6CEBD"/>
    <a:srgbClr val="E76B32"/>
    <a:srgbClr val="87A046"/>
    <a:srgbClr val="2C1395"/>
    <a:srgbClr val="8F858D"/>
    <a:srgbClr val="C79860"/>
    <a:srgbClr val="C36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122" autoAdjust="0"/>
  </p:normalViewPr>
  <p:slideViewPr>
    <p:cSldViewPr>
      <p:cViewPr varScale="1">
        <p:scale>
          <a:sx n="53" d="100"/>
          <a:sy n="53" d="100"/>
        </p:scale>
        <p:origin x="1842" y="78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এটুআই-এর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যাচাইকৃত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লবনাক্ত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এ্যনিমেশনগুলো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এ্যনিমেশনে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170656"/>
            <a:ext cx="9296400" cy="68580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2" name="Frame 1"/>
          <p:cNvSpPr/>
          <p:nvPr userDrawn="1"/>
        </p:nvSpPr>
        <p:spPr>
          <a:xfrm>
            <a:off x="263823" y="271738"/>
            <a:ext cx="9078959" cy="6680718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9599613" cy="7199313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40450" y="341449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36344" y="6253191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635388" y="354914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623271" y="6267183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2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 flipH="1">
            <a:off x="418549" y="532715"/>
            <a:ext cx="8762515" cy="68576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654810" y="4494898"/>
            <a:ext cx="8305341" cy="217169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654810" y="1598836"/>
            <a:ext cx="8305341" cy="1176214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Pentagon 9"/>
          <p:cNvSpPr/>
          <p:nvPr/>
        </p:nvSpPr>
        <p:spPr>
          <a:xfrm flipH="1">
            <a:off x="654810" y="2851867"/>
            <a:ext cx="8305341" cy="1176214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64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406" y="436972"/>
            <a:ext cx="7772400" cy="102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দুর্যোগের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86" y="1847056"/>
            <a:ext cx="4518120" cy="316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829841"/>
            <a:ext cx="3581400" cy="3179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44831" y="5276055"/>
            <a:ext cx="300454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1806" y="5276056"/>
            <a:ext cx="300454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সিডর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8" y="1911775"/>
            <a:ext cx="4151873" cy="2788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6" y="1829841"/>
            <a:ext cx="4122644" cy="288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3526131" y="5961856"/>
            <a:ext cx="300454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প্রাণহানি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1801" y="5824640"/>
            <a:ext cx="8193207" cy="823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উপকূলবর্তী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প্রাণহানি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50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0"/>
      <p:bldP spid="13" grpId="1"/>
      <p:bldP spid="16" grpId="0"/>
      <p:bldP spid="16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2161" y="523357"/>
            <a:ext cx="80926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উপকূলবর্তী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466" y="512315"/>
            <a:ext cx="80926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উপকূলবর্তী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1389856"/>
            <a:ext cx="6918723" cy="473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1389855"/>
            <a:ext cx="7409567" cy="4729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747328" y="6289014"/>
            <a:ext cx="80926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888" y="6278970"/>
            <a:ext cx="80926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বাড়িঘর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ধংসস্তুপে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6" y="1376901"/>
            <a:ext cx="7666964" cy="475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94" y="1313642"/>
            <a:ext cx="7619936" cy="495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042230" y="6267928"/>
            <a:ext cx="80926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0" grpId="0"/>
      <p:bldP spid="15" grpId="0"/>
      <p:bldP spid="15" grpId="1"/>
      <p:bldP spid="19" grpId="0"/>
      <p:bldP spid="19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1095" y="342437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343432"/>
            <a:ext cx="1600200" cy="154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608806" y="1542766"/>
            <a:ext cx="2514600" cy="2437890"/>
            <a:chOff x="608806" y="1542766"/>
            <a:chExt cx="2514600" cy="91732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41095" y="1542766"/>
              <a:ext cx="1382311" cy="917321"/>
            </a:xfrm>
            <a:prstGeom prst="line">
              <a:avLst/>
            </a:prstGeom>
            <a:ln w="38100">
              <a:solidFill>
                <a:srgbClr val="99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08806" y="1542766"/>
              <a:ext cx="457200" cy="899282"/>
            </a:xfrm>
            <a:prstGeom prst="line">
              <a:avLst/>
            </a:prstGeom>
            <a:ln w="38100">
              <a:solidFill>
                <a:srgbClr val="99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125506" y="1593445"/>
              <a:ext cx="92900" cy="866642"/>
            </a:xfrm>
            <a:prstGeom prst="line">
              <a:avLst/>
            </a:prstGeom>
            <a:ln w="38100">
              <a:solidFill>
                <a:srgbClr val="99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47008" y="1623435"/>
              <a:ext cx="217898" cy="818613"/>
            </a:xfrm>
            <a:prstGeom prst="line">
              <a:avLst/>
            </a:prstGeom>
            <a:ln w="38100">
              <a:solidFill>
                <a:srgbClr val="99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99406" y="1593445"/>
              <a:ext cx="952500" cy="866642"/>
            </a:xfrm>
            <a:prstGeom prst="line">
              <a:avLst/>
            </a:prstGeom>
            <a:ln w="38100">
              <a:solidFill>
                <a:srgbClr val="99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82541" y="5924193"/>
            <a:ext cx="8420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40" y="1728706"/>
            <a:ext cx="5029200" cy="3153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4799806" y="5067963"/>
            <a:ext cx="2667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37" y="1757153"/>
            <a:ext cx="3052749" cy="2753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0" y="1695707"/>
            <a:ext cx="2873069" cy="2896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4823502" y="5106726"/>
            <a:ext cx="1992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4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7536" y="378891"/>
            <a:ext cx="842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357" y="341447"/>
            <a:ext cx="8420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8535" y="1313059"/>
            <a:ext cx="6418897" cy="473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580606" y="6092456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nimated-rainstorm-fall-colo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17" y="1339382"/>
            <a:ext cx="6310974" cy="47332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5607" y="6163357"/>
            <a:ext cx="293879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বৃষ্টি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7" y="1266099"/>
            <a:ext cx="6845547" cy="473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996238" y="6150002"/>
            <a:ext cx="307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টর্নেডো ও বজ্র বৃষ্টি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animated_bonfire_campfire_re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788" y="1290788"/>
            <a:ext cx="6948604" cy="491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2899904" y="614619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বনাঞ্চলে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9485" y="6138224"/>
            <a:ext cx="2434796" cy="827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ভয়াবহ বন্যা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25" y="1255779"/>
            <a:ext cx="6976607" cy="4885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16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6404" y="1847056"/>
            <a:ext cx="8587607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07637" y="555472"/>
            <a:ext cx="3639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" y="376695"/>
            <a:ext cx="1752600" cy="1373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78829" y="3066256"/>
            <a:ext cx="8065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 প্রভাবে মানুষ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6" y="326064"/>
            <a:ext cx="1752600" cy="1373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119" y="2009601"/>
            <a:ext cx="8146475" cy="477054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বৈশ্বিক উষ্ণতা বাংলাদেশের জনগণের জীবনযাত্রার উপর 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প্রভাব ফেলবে? 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336" y="2725402"/>
            <a:ext cx="352661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জনসংখ্যা বৃদ্ধি পাবে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868" y="3514135"/>
            <a:ext cx="349608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অনেক জীব বিলুপ্তি হবে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8914" y="3514135"/>
            <a:ext cx="39787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পাহাড় পর্বত সৃষ্টি হবে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915" y="2739258"/>
            <a:ext cx="39787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মিঠাপানির মাছ বাড়বে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9119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33751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061760" y="320576"/>
            <a:ext cx="1727258" cy="1593974"/>
            <a:chOff x="4717473" y="948667"/>
            <a:chExt cx="3023434" cy="2860964"/>
          </a:xfrm>
          <a:solidFill>
            <a:srgbClr val="00B050"/>
          </a:solidFill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4774" y="1642408"/>
              <a:ext cx="2764406" cy="193345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88577" y="325342"/>
            <a:ext cx="1727258" cy="1593974"/>
            <a:chOff x="8225056" y="941740"/>
            <a:chExt cx="3023434" cy="2860964"/>
          </a:xfrm>
          <a:solidFill>
            <a:srgbClr val="FF0000"/>
          </a:solidFill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00772" y="1636206"/>
              <a:ext cx="2828944" cy="193345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7967" y="365662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70711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54280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</a:t>
            </a:r>
            <a:r>
              <a:rPr lang="bn-BD" sz="3200" b="1" spc="150" dirty="0" smtClean="0">
                <a:ln w="11430"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206" y="4261200"/>
            <a:ext cx="83820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বাংলাদেশে বৈশ্বিক উষ্ণায়নের প্রভাবে -</a:t>
            </a:r>
            <a:endParaRPr lang="bn-BD" sz="3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281" y="5884507"/>
            <a:ext cx="16002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9277" y="5877580"/>
            <a:ext cx="171860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8881" y="5877580"/>
            <a:ext cx="16002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6881" y="5884507"/>
            <a:ext cx="220979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773" y="4848629"/>
            <a:ext cx="477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 জমিতে লবণাক্ততা বৃদ্ধি পাচ্ছে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281" y="4848629"/>
            <a:ext cx="419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ম্যানগ্রোভ ফরেস্ট ক্ষতিগ্রস্ত হচ্ছে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5993" y="5326630"/>
            <a:ext cx="595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 জনসংখ্যার চাপ কমছে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75993" y="5900909"/>
            <a:ext cx="450275" cy="484717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583083" y="5750144"/>
            <a:ext cx="779433" cy="643233"/>
            <a:chOff x="7086600" y="4953652"/>
            <a:chExt cx="103745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112877" y="590802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979277" y="5900909"/>
            <a:ext cx="450275" cy="484717"/>
            <a:chOff x="5717597" y="1752600"/>
            <a:chExt cx="680605" cy="6096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090745" y="330748"/>
            <a:ext cx="1727258" cy="1593974"/>
            <a:chOff x="4717473" y="948667"/>
            <a:chExt cx="3023434" cy="2860964"/>
          </a:xfrm>
          <a:solidFill>
            <a:srgbClr val="00B050"/>
          </a:solidFill>
        </p:grpSpPr>
        <p:sp>
          <p:nvSpPr>
            <p:cNvPr id="47" name="Oval 4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4774" y="1642408"/>
              <a:ext cx="2764406" cy="193345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74864" y="343905"/>
            <a:ext cx="1727258" cy="1593974"/>
            <a:chOff x="8225056" y="941740"/>
            <a:chExt cx="3023434" cy="2860964"/>
          </a:xfrm>
        </p:grpSpPr>
        <p:sp>
          <p:nvSpPr>
            <p:cNvPr id="50" name="Oval 4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00772" y="1636206"/>
              <a:ext cx="2828944" cy="1933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006" y="399256"/>
            <a:ext cx="37338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kern="11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06" y="2075656"/>
            <a:ext cx="88392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মতে বৈশ্বিক উষ্ণায়ন রোধে কোন</a:t>
            </a:r>
          </a:p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ধরনের পদক্ষেপ গ্রহন করা যেতে পারে</a:t>
            </a:r>
          </a:p>
          <a:p>
            <a:pPr algn="ctr"/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0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0212" y="478385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1905000"/>
            <a:ext cx="6629400" cy="1844249"/>
            <a:chOff x="1905000" y="1882348"/>
            <a:chExt cx="6629400" cy="1844249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2895600"/>
              <a:ext cx="617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অসংখ্য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88234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4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31" y="1389856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270" y="1389856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6134" y="4430673"/>
            <a:ext cx="3561672" cy="370572"/>
            <a:chOff x="756395" y="2918011"/>
            <a:chExt cx="3344957" cy="470646"/>
          </a:xfrm>
          <a:solidFill>
            <a:schemeClr val="bg1"/>
          </a:solidFill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34" y="4811832"/>
            <a:ext cx="3561672" cy="370572"/>
            <a:chOff x="756395" y="3402103"/>
            <a:chExt cx="3344957" cy="470646"/>
          </a:xfrm>
          <a:solidFill>
            <a:schemeClr val="bg1"/>
          </a:solidFill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134" y="5187703"/>
            <a:ext cx="3561672" cy="381160"/>
            <a:chOff x="756395" y="3892924"/>
            <a:chExt cx="3344957" cy="484093"/>
          </a:xfrm>
          <a:solidFill>
            <a:schemeClr val="bg1"/>
          </a:solidFill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34" y="5568866"/>
            <a:ext cx="3561672" cy="370572"/>
            <a:chOff x="756395" y="4377022"/>
            <a:chExt cx="3344957" cy="470646"/>
          </a:xfrm>
          <a:solidFill>
            <a:schemeClr val="bg1"/>
          </a:solidFill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636536" y="3709914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6135" y="5972284"/>
            <a:ext cx="3561671" cy="370572"/>
            <a:chOff x="756395" y="4377022"/>
            <a:chExt cx="1353526" cy="470646"/>
          </a:xfrm>
          <a:solidFill>
            <a:schemeClr val="bg1"/>
          </a:solidFill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27908" y="4390468"/>
              <a:ext cx="1182013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1199" y="6259667"/>
            <a:ext cx="3637046" cy="352116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6" y="492615"/>
            <a:ext cx="3135960" cy="3945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5198871" y="1619862"/>
            <a:ext cx="3859005" cy="4963246"/>
            <a:chOff x="5429505" y="1999456"/>
            <a:chExt cx="3762706" cy="4191000"/>
          </a:xfrm>
        </p:grpSpPr>
        <p:sp>
          <p:nvSpPr>
            <p:cNvPr id="40" name="Pentagon 39"/>
            <p:cNvSpPr/>
            <p:nvPr/>
          </p:nvSpPr>
          <p:spPr>
            <a:xfrm>
              <a:off x="8179655" y="2913229"/>
              <a:ext cx="470906" cy="402895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Pentagon 40"/>
            <p:cNvSpPr/>
            <p:nvPr/>
          </p:nvSpPr>
          <p:spPr>
            <a:xfrm>
              <a:off x="8367819" y="3810243"/>
              <a:ext cx="470906" cy="402895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>
              <a:off x="5561801" y="4986932"/>
              <a:ext cx="410223" cy="342056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714" y="1999456"/>
              <a:ext cx="3688849" cy="4191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6" name="Pentagon 45"/>
            <p:cNvSpPr/>
            <p:nvPr/>
          </p:nvSpPr>
          <p:spPr>
            <a:xfrm flipH="1">
              <a:off x="5653746" y="3129357"/>
              <a:ext cx="3538465" cy="382829"/>
            </a:xfrm>
            <a:prstGeom prst="homePlate">
              <a:avLst>
                <a:gd name="adj" fmla="val 43333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800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আট</a:t>
              </a:r>
              <a:endPara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Pentagon 47"/>
            <p:cNvSpPr/>
            <p:nvPr/>
          </p:nvSpPr>
          <p:spPr>
            <a:xfrm flipH="1">
              <a:off x="5429505" y="4222433"/>
              <a:ext cx="3762705" cy="678283"/>
            </a:xfrm>
            <a:prstGeom prst="homePlate">
              <a:avLst>
                <a:gd name="adj" fmla="val 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52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820" y="399256"/>
            <a:ext cx="842772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ঘুর্ণিঝর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4" y="3550939"/>
            <a:ext cx="46482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606" y="3550939"/>
            <a:ext cx="3675600" cy="2982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343432"/>
            <a:ext cx="1600200" cy="154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6" name="Group 45"/>
          <p:cNvGrpSpPr/>
          <p:nvPr/>
        </p:nvGrpSpPr>
        <p:grpSpPr>
          <a:xfrm>
            <a:off x="608806" y="1542766"/>
            <a:ext cx="2514600" cy="2437890"/>
            <a:chOff x="608806" y="1542766"/>
            <a:chExt cx="2514600" cy="91732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741095" y="1542766"/>
              <a:ext cx="1382311" cy="91732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08806" y="1542766"/>
              <a:ext cx="457200" cy="89928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5506" y="1593445"/>
              <a:ext cx="92900" cy="86664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47008" y="1623435"/>
              <a:ext cx="217898" cy="81861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599406" y="1593445"/>
              <a:ext cx="952500" cy="86664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9" y="4992414"/>
            <a:ext cx="2286000" cy="163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Rectangle 52"/>
          <p:cNvSpPr/>
          <p:nvPr/>
        </p:nvSpPr>
        <p:spPr>
          <a:xfrm>
            <a:off x="1070128" y="1772580"/>
            <a:ext cx="842772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1429" y="279737"/>
            <a:ext cx="444544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511" y="1663954"/>
            <a:ext cx="4314366" cy="318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678743" y="5138037"/>
            <a:ext cx="6030817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627" y="1994328"/>
            <a:ext cx="51892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b="1" u="sng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800" b="1" u="sng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06" y="3599656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বৈশ্বিক উষ্ণায়নের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প্রভাবে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সৃষ্ট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সমস্যার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ধরণ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6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6248" y="521391"/>
            <a:ext cx="324755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406" y="39925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2"/>
          <a:stretch/>
        </p:blipFill>
        <p:spPr>
          <a:xfrm>
            <a:off x="380654" y="1542257"/>
            <a:ext cx="4342952" cy="2739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54" y="1542256"/>
            <a:ext cx="4342952" cy="2739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61206" y="461185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নদীনালা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খালবিল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601776"/>
            <a:ext cx="3886200" cy="2663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80654" y="354669"/>
            <a:ext cx="877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8" y="1575787"/>
            <a:ext cx="4219483" cy="2663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4" y="1458615"/>
            <a:ext cx="3869593" cy="263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60" y="1458614"/>
            <a:ext cx="4171346" cy="263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11319" y="501300"/>
            <a:ext cx="877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22" y="1531719"/>
            <a:ext cx="4004090" cy="266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6" y="1525541"/>
            <a:ext cx="4086225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510582" y="369935"/>
            <a:ext cx="877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ম্যানগ্রোভ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ফরেষ্ট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0298"/>
            <a:ext cx="4106701" cy="2633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25" y="1509464"/>
            <a:ext cx="3970218" cy="263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-305594" y="399256"/>
            <a:ext cx="877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4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4" grpId="0"/>
      <p:bldP spid="14" grpId="1"/>
      <p:bldP spid="17" grpId="0"/>
      <p:bldP spid="17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6226" y="335454"/>
            <a:ext cx="8175686" cy="46166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শহরমূখী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ধারণাটি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0" y="898825"/>
            <a:ext cx="3480451" cy="232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/>
        </p:blipFill>
        <p:spPr>
          <a:xfrm>
            <a:off x="5409406" y="946556"/>
            <a:ext cx="3286095" cy="2302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45" y="3628773"/>
            <a:ext cx="3327856" cy="2180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6" y="3628772"/>
            <a:ext cx="3575752" cy="215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1"/>
          <a:stretch/>
        </p:blipFill>
        <p:spPr>
          <a:xfrm>
            <a:off x="923101" y="1857038"/>
            <a:ext cx="3307080" cy="140233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4" t="61075" b="15456"/>
          <a:stretch/>
        </p:blipFill>
        <p:spPr>
          <a:xfrm>
            <a:off x="5439092" y="2305231"/>
            <a:ext cx="3302129" cy="61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1"/>
          <a:stretch/>
        </p:blipFill>
        <p:spPr>
          <a:xfrm>
            <a:off x="5432996" y="4048841"/>
            <a:ext cx="3071607" cy="86579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39" name="Multiply 38"/>
          <p:cNvSpPr/>
          <p:nvPr/>
        </p:nvSpPr>
        <p:spPr>
          <a:xfrm>
            <a:off x="1387793" y="3628773"/>
            <a:ext cx="2706600" cy="2019022"/>
          </a:xfrm>
          <a:prstGeom prst="mathMultiply">
            <a:avLst>
              <a:gd name="adj1" fmla="val 110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5451" y="5909962"/>
            <a:ext cx="8496461" cy="1014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লবণাক্ত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মৎসখামার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মিঠাপানির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শহরমূখী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970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 animBg="1"/>
      <p:bldP spid="39" grpId="1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9115" y="372184"/>
            <a:ext cx="8153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জলোচ্ছ্বাসের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343432"/>
            <a:ext cx="1600200" cy="154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Group 24"/>
          <p:cNvGrpSpPr/>
          <p:nvPr/>
        </p:nvGrpSpPr>
        <p:grpSpPr>
          <a:xfrm>
            <a:off x="608806" y="1542766"/>
            <a:ext cx="2514600" cy="2437890"/>
            <a:chOff x="608806" y="1542766"/>
            <a:chExt cx="2514600" cy="91732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41095" y="1542766"/>
              <a:ext cx="1382311" cy="91732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8806" y="1542766"/>
              <a:ext cx="457200" cy="89928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125506" y="1593445"/>
              <a:ext cx="92900" cy="86664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008" y="1623435"/>
              <a:ext cx="217898" cy="81861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599406" y="1593445"/>
              <a:ext cx="952500" cy="86664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/>
          <a:stretch/>
        </p:blipFill>
        <p:spPr>
          <a:xfrm>
            <a:off x="347457" y="3629274"/>
            <a:ext cx="4650492" cy="267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789115" y="6304058"/>
            <a:ext cx="39344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পাহার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8" y="3579314"/>
            <a:ext cx="2865450" cy="2615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tangle 36"/>
          <p:cNvSpPr/>
          <p:nvPr/>
        </p:nvSpPr>
        <p:spPr>
          <a:xfrm>
            <a:off x="5226551" y="6195027"/>
            <a:ext cx="39344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32906" y="956892"/>
            <a:ext cx="6172633" cy="22370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স্বাভাবিকের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জলোচ্ছ্বাসের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19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4404E-7 2.71224E-6 L 0.44601 -0.009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7" y="-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7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14885</TotalTime>
  <Words>824</Words>
  <Application>Microsoft Office PowerPoint</Application>
  <PresentationFormat>Custom</PresentationFormat>
  <Paragraphs>117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MS Mincho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ICT_LAB</cp:lastModifiedBy>
  <cp:revision>1886</cp:revision>
  <dcterms:created xsi:type="dcterms:W3CDTF">2006-08-16T00:00:00Z</dcterms:created>
  <dcterms:modified xsi:type="dcterms:W3CDTF">2016-08-10T06:13:24Z</dcterms:modified>
</cp:coreProperties>
</file>